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7" r:id="rId18"/>
    <p:sldId id="278" r:id="rId19"/>
    <p:sldId id="273" r:id="rId20"/>
    <p:sldId id="274" r:id="rId21"/>
    <p:sldId id="275" r:id="rId22"/>
    <p:sldId id="276" r:id="rId23"/>
    <p:sldId id="279" r:id="rId24"/>
    <p:sldId id="280" r:id="rId25"/>
    <p:sldId id="284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8232" autoAdjust="0"/>
  </p:normalViewPr>
  <p:slideViewPr>
    <p:cSldViewPr>
      <p:cViewPr varScale="1">
        <p:scale>
          <a:sx n="107" d="100"/>
          <a:sy n="107" d="100"/>
        </p:scale>
        <p:origin x="-84" y="-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A958E-9FAD-47FE-84BA-2596C125D84F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658F0-ADBE-44EB-AC5E-8EAAA72D175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658F0-ADBE-44EB-AC5E-8EAAA72D1752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658F0-ADBE-44EB-AC5E-8EAAA72D1752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796E-C744-4E3E-BB40-B605C972E9CA}" type="datetimeFigureOut">
              <a:rPr lang="pl-PL" smtClean="0"/>
              <a:pPr/>
              <a:t>2017-12-01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561D4-A117-4D17-8610-E7ABA43679A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ut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707233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7958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Jump</a:t>
            </a:r>
            <a:r>
              <a:rPr lang="pl-PL" sz="1200" dirty="0" smtClean="0"/>
              <a:t>  by </a:t>
            </a:r>
            <a:r>
              <a:rPr lang="pl-PL" sz="1200" dirty="0" err="1" smtClean="0"/>
              <a:t>the</a:t>
            </a:r>
            <a:r>
              <a:rPr lang="pl-PL" sz="1200" dirty="0" smtClean="0"/>
              <a:t> </a:t>
            </a:r>
            <a:r>
              <a:rPr lang="pl-PL" sz="1200" dirty="0" err="1" smtClean="0"/>
              <a:t>fence</a:t>
            </a:r>
            <a:r>
              <a:rPr lang="pl-PL" sz="1200" dirty="0" smtClean="0"/>
              <a:t>  </a:t>
            </a:r>
            <a:r>
              <a:rPr lang="pl-PL" sz="1200" dirty="0" err="1" smtClean="0"/>
              <a:t>with</a:t>
            </a:r>
            <a:r>
              <a:rPr lang="pl-PL" sz="1200" dirty="0" smtClean="0"/>
              <a:t> make </a:t>
            </a:r>
            <a:r>
              <a:rPr lang="pl-PL" sz="1200" dirty="0" err="1" smtClean="0"/>
              <a:t>up</a:t>
            </a:r>
            <a:r>
              <a:rPr lang="pl-PL" sz="1200" dirty="0" smtClean="0"/>
              <a:t> and 3 </a:t>
            </a:r>
            <a:r>
              <a:rPr lang="pl-PL" sz="1200" dirty="0" err="1" smtClean="0"/>
              <a:t>drums</a:t>
            </a:r>
            <a:r>
              <a:rPr lang="pl-PL" sz="1200" dirty="0" smtClean="0"/>
              <a:t>„ / 2011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826" y="-6862"/>
            <a:ext cx="9152826" cy="6434324"/>
          </a:xfrm>
        </p:spPr>
      </p:pic>
      <p:sp>
        <p:nvSpPr>
          <p:cNvPr id="7" name="pole tekstowe 6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Antwortowcy</a:t>
            </a:r>
            <a:r>
              <a:rPr lang="pl-PL" sz="1200" dirty="0" smtClean="0"/>
              <a:t> „ / 2010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1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7370" cy="6357958"/>
          </a:xfrm>
        </p:spPr>
      </p:pic>
      <p:sp>
        <p:nvSpPr>
          <p:cNvPr id="7" name="pole tekstowe 6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My  </a:t>
            </a:r>
            <a:r>
              <a:rPr lang="pl-PL" sz="1200" dirty="0" err="1" smtClean="0"/>
              <a:t>eastern</a:t>
            </a:r>
            <a:r>
              <a:rPr lang="pl-PL" sz="1200" dirty="0" smtClean="0"/>
              <a:t> </a:t>
            </a:r>
            <a:r>
              <a:rPr lang="pl-PL" sz="1200" dirty="0" err="1" smtClean="0"/>
              <a:t>bizons</a:t>
            </a:r>
            <a:r>
              <a:rPr lang="pl-PL" sz="1200" dirty="0" smtClean="0"/>
              <a:t>„ / 2011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-25"/>
            <a:ext cx="4572032" cy="6466552"/>
          </a:xfrm>
        </p:spPr>
      </p:pic>
      <p:sp>
        <p:nvSpPr>
          <p:cNvPr id="5" name="pole tekstowe 4"/>
          <p:cNvSpPr txBox="1"/>
          <p:nvPr/>
        </p:nvSpPr>
        <p:spPr>
          <a:xfrm>
            <a:off x="0" y="6581025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Searching</a:t>
            </a:r>
            <a:r>
              <a:rPr lang="pl-PL" sz="1200" dirty="0" smtClean="0"/>
              <a:t> „ / 2013 / </a:t>
            </a:r>
            <a:r>
              <a:rPr lang="pl-PL" sz="1200" dirty="0" err="1" smtClean="0"/>
              <a:t>linocut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76670" y="0"/>
            <a:ext cx="4409908" cy="6320511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„I don’ </a:t>
            </a:r>
            <a:r>
              <a:rPr lang="pl-PL" sz="1200" dirty="0" err="1" smtClean="0"/>
              <a:t>know</a:t>
            </a:r>
            <a:r>
              <a:rPr lang="pl-PL" sz="1200" dirty="0" smtClean="0"/>
              <a:t> </a:t>
            </a:r>
            <a:r>
              <a:rPr lang="pl-PL" sz="1200" dirty="0" err="1" smtClean="0"/>
              <a:t>who</a:t>
            </a:r>
            <a:r>
              <a:rPr lang="pl-PL" sz="1200" dirty="0" smtClean="0"/>
              <a:t> I ‘m „ / 2013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0"/>
            <a:ext cx="4643470" cy="6533363"/>
          </a:xfrm>
        </p:spPr>
      </p:pic>
      <p:sp>
        <p:nvSpPr>
          <p:cNvPr id="7" name="pole tekstowe 6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Antwortowcy</a:t>
            </a:r>
            <a:r>
              <a:rPr lang="pl-PL" sz="1200" dirty="0" smtClean="0"/>
              <a:t> „ / 2010 / mix </a:t>
            </a:r>
            <a:r>
              <a:rPr lang="pl-PL" sz="1200" dirty="0" err="1" smtClean="0"/>
              <a:t>technique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9380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Gold</a:t>
            </a:r>
            <a:r>
              <a:rPr lang="pl-PL" sz="1200" dirty="0" smtClean="0"/>
              <a:t> one „ / 2010 / </a:t>
            </a:r>
            <a:r>
              <a:rPr lang="pl-PL" sz="1200" dirty="0" err="1" smtClean="0"/>
              <a:t>anastatic</a:t>
            </a:r>
            <a:r>
              <a:rPr lang="pl-PL" sz="1200" dirty="0" smtClean="0"/>
              <a:t> </a:t>
            </a:r>
            <a:r>
              <a:rPr lang="pl-PL" sz="1200" dirty="0" err="1" smtClean="0"/>
              <a:t>print</a:t>
            </a:r>
            <a:r>
              <a:rPr lang="pl-PL" sz="1200" dirty="0" smtClean="0"/>
              <a:t> ,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93820"/>
          </a:xfrm>
        </p:spPr>
      </p:pic>
      <p:sp>
        <p:nvSpPr>
          <p:cNvPr id="5" name="pole tekstowe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„Black lady „ / 2014 / </a:t>
            </a:r>
            <a:r>
              <a:rPr lang="pl-PL" sz="1200" dirty="0" err="1" smtClean="0"/>
              <a:t>anastatic</a:t>
            </a:r>
            <a:r>
              <a:rPr lang="pl-PL" sz="1200" dirty="0" smtClean="0"/>
              <a:t> </a:t>
            </a:r>
            <a:r>
              <a:rPr lang="pl-PL" sz="1200" dirty="0" err="1" smtClean="0"/>
              <a:t>print</a:t>
            </a:r>
            <a:r>
              <a:rPr lang="pl-PL" sz="1200" dirty="0" smtClean="0"/>
              <a:t> ,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"/>
            <a:ext cx="9144032" cy="6429420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yhm</a:t>
            </a:r>
            <a:r>
              <a:rPr lang="pl-PL" sz="1200" dirty="0" smtClean="0"/>
              <a:t>…. </a:t>
            </a:r>
            <a:r>
              <a:rPr lang="pl-PL" sz="1200" dirty="0" err="1" smtClean="0"/>
              <a:t>Why</a:t>
            </a:r>
            <a:r>
              <a:rPr lang="pl-PL" sz="1200" dirty="0" smtClean="0"/>
              <a:t> not? „ / 2014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,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83095"/>
          </a:xfrm>
        </p:spPr>
      </p:pic>
      <p:sp>
        <p:nvSpPr>
          <p:cNvPr id="5" name="pole tekstowe 4"/>
          <p:cNvSpPr txBox="1"/>
          <p:nvPr/>
        </p:nvSpPr>
        <p:spPr>
          <a:xfrm>
            <a:off x="0" y="650083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Freaks</a:t>
            </a:r>
            <a:r>
              <a:rPr lang="pl-PL" sz="1200" dirty="0" smtClean="0"/>
              <a:t> on </a:t>
            </a:r>
            <a:r>
              <a:rPr lang="pl-PL" sz="1200" dirty="0" err="1" smtClean="0"/>
              <a:t>the</a:t>
            </a:r>
            <a:r>
              <a:rPr lang="pl-PL" sz="1200" dirty="0" smtClean="0"/>
              <a:t> street„ / 2015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60 x 80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24"/>
            <a:ext cx="9144000" cy="6457455"/>
          </a:xfrm>
        </p:spPr>
      </p:pic>
      <p:sp>
        <p:nvSpPr>
          <p:cNvPr id="5" name="pole tekstowe 4"/>
          <p:cNvSpPr txBox="1"/>
          <p:nvPr/>
        </p:nvSpPr>
        <p:spPr>
          <a:xfrm>
            <a:off x="0" y="650958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I  ha </a:t>
            </a:r>
            <a:r>
              <a:rPr lang="pl-PL" sz="1200" dirty="0" err="1" smtClean="0"/>
              <a:t>HA</a:t>
            </a:r>
            <a:r>
              <a:rPr lang="pl-PL" sz="1200" dirty="0" smtClean="0"/>
              <a:t> „ / 2009/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8934"/>
            <a:ext cx="9144000" cy="1059218"/>
          </a:xfrm>
        </p:spPr>
      </p:pic>
      <p:sp>
        <p:nvSpPr>
          <p:cNvPr id="9" name="pole tekstowe 8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„Was happening „ / 2015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600 x 70 cm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36"/>
            <a:ext cx="9218498" cy="3714776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„Was happening „( </a:t>
            </a:r>
            <a:r>
              <a:rPr lang="pl-PL" sz="1200" dirty="0" err="1" smtClean="0"/>
              <a:t>detail</a:t>
            </a:r>
            <a:r>
              <a:rPr lang="pl-PL" sz="1200" dirty="0" smtClean="0"/>
              <a:t>) / 2015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 /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2214554"/>
            <a:ext cx="9413637" cy="2271859"/>
          </a:xfrm>
        </p:spPr>
      </p:pic>
      <p:sp>
        <p:nvSpPr>
          <p:cNvPr id="7" name="pole tekstowe 6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„Was happening „( </a:t>
            </a:r>
            <a:r>
              <a:rPr lang="pl-PL" sz="1200" dirty="0" err="1" smtClean="0"/>
              <a:t>detail</a:t>
            </a:r>
            <a:r>
              <a:rPr lang="pl-PL" sz="1200" dirty="0" smtClean="0"/>
              <a:t>) / 2015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 /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45144" y="231795"/>
            <a:ext cx="8441698" cy="6126163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„Be </a:t>
            </a:r>
            <a:r>
              <a:rPr lang="pl-PL" sz="1200" dirty="0" err="1" smtClean="0"/>
              <a:t>like</a:t>
            </a:r>
            <a:r>
              <a:rPr lang="pl-PL" sz="1200" dirty="0" smtClean="0"/>
              <a:t> </a:t>
            </a:r>
            <a:r>
              <a:rPr lang="pl-PL" sz="1200" dirty="0" err="1" smtClean="0"/>
              <a:t>that</a:t>
            </a:r>
            <a:r>
              <a:rPr lang="pl-PL" sz="1200" dirty="0" smtClean="0"/>
              <a:t>, </a:t>
            </a:r>
            <a:r>
              <a:rPr lang="pl-PL" sz="1200" dirty="0" err="1" smtClean="0"/>
              <a:t>don’t</a:t>
            </a:r>
            <a:r>
              <a:rPr lang="pl-PL" sz="1200" dirty="0" smtClean="0"/>
              <a:t> be </a:t>
            </a:r>
            <a:r>
              <a:rPr lang="pl-PL" sz="1200" dirty="0" err="1" smtClean="0"/>
              <a:t>like</a:t>
            </a:r>
            <a:r>
              <a:rPr lang="pl-PL" sz="1200" dirty="0" smtClean="0"/>
              <a:t> </a:t>
            </a:r>
            <a:r>
              <a:rPr lang="pl-PL" sz="1200" dirty="0" err="1" smtClean="0"/>
              <a:t>that</a:t>
            </a:r>
            <a:r>
              <a:rPr lang="pl-PL" sz="1200" dirty="0" smtClean="0"/>
              <a:t>„ / 2015 / </a:t>
            </a:r>
            <a:r>
              <a:rPr lang="pl-PL" sz="1200" dirty="0" err="1" smtClean="0"/>
              <a:t>anastatic</a:t>
            </a:r>
            <a:r>
              <a:rPr lang="pl-PL" sz="1200" dirty="0" smtClean="0"/>
              <a:t> </a:t>
            </a:r>
            <a:r>
              <a:rPr lang="pl-PL" sz="1200" dirty="0" err="1" smtClean="0"/>
              <a:t>print</a:t>
            </a:r>
            <a:r>
              <a:rPr lang="pl-PL" sz="1200" dirty="0" smtClean="0"/>
              <a:t> ,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-28583"/>
            <a:ext cx="4572032" cy="6554550"/>
          </a:xfrm>
        </p:spPr>
      </p:pic>
      <p:sp>
        <p:nvSpPr>
          <p:cNvPr id="5" name="pole tekstowe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</a:t>
            </a:r>
            <a:r>
              <a:rPr lang="pl-PL" sz="1200" dirty="0" err="1" smtClean="0"/>
              <a:t>Two</a:t>
            </a:r>
            <a:r>
              <a:rPr lang="pl-PL" sz="1200" dirty="0" smtClean="0"/>
              <a:t> </a:t>
            </a:r>
            <a:r>
              <a:rPr lang="pl-PL" sz="1200" dirty="0" err="1" smtClean="0"/>
              <a:t>freaks</a:t>
            </a:r>
            <a:r>
              <a:rPr lang="pl-PL" sz="1200" dirty="0" smtClean="0"/>
              <a:t> </a:t>
            </a:r>
            <a:r>
              <a:rPr lang="pl-PL" sz="1200" dirty="0" err="1" smtClean="0"/>
              <a:t>in</a:t>
            </a:r>
            <a:r>
              <a:rPr lang="pl-PL" sz="1200" dirty="0" smtClean="0"/>
              <a:t> one„ / 2016 / mix </a:t>
            </a:r>
            <a:r>
              <a:rPr lang="pl-PL" sz="1200" dirty="0" err="1" smtClean="0"/>
              <a:t>technique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SC02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0"/>
            <a:ext cx="7858180" cy="6484596"/>
          </a:xfrm>
        </p:spPr>
      </p:pic>
      <p:sp>
        <p:nvSpPr>
          <p:cNvPr id="5" name="pole tekstowe 4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Yawning</a:t>
            </a:r>
            <a:r>
              <a:rPr lang="pl-PL" sz="1200" dirty="0" smtClean="0"/>
              <a:t> „ / 2017 / mix </a:t>
            </a:r>
            <a:r>
              <a:rPr lang="pl-PL" sz="1200" dirty="0" err="1" smtClean="0"/>
              <a:t>technique</a:t>
            </a:r>
            <a:r>
              <a:rPr lang="pl-PL" sz="1200" dirty="0" smtClean="0"/>
              <a:t> / 74 x 69 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yplom 0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-178619"/>
            <a:ext cx="4691080" cy="7036619"/>
          </a:xfrm>
        </p:spPr>
      </p:pic>
      <p:pic>
        <p:nvPicPr>
          <p:cNvPr id="6" name="Obraz 5" descr="dyplom 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3494" y="0"/>
            <a:ext cx="457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dyplom 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643238" y="-214291"/>
            <a:ext cx="4714876" cy="7072315"/>
          </a:xfrm>
          <a:prstGeom prst="rect">
            <a:avLst/>
          </a:prstGeom>
        </p:spPr>
      </p:pic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3" descr="IMG_08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72132" cy="3714754"/>
          </a:xfrm>
          <a:prstGeom prst="rect">
            <a:avLst/>
          </a:prstGeom>
        </p:spPr>
      </p:pic>
      <p:pic>
        <p:nvPicPr>
          <p:cNvPr id="5" name="Obraz 4" descr="IMG_08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57288" y="3571851"/>
            <a:ext cx="5786478" cy="3858399"/>
          </a:xfrm>
          <a:prstGeom prst="rect">
            <a:avLst/>
          </a:prstGeom>
        </p:spPr>
      </p:pic>
      <p:pic>
        <p:nvPicPr>
          <p:cNvPr id="9" name="Symbol zastępczy zawartości 8" descr="IMG_0893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1113" y="1"/>
            <a:ext cx="4572887" cy="6858000"/>
          </a:xfrm>
        </p:spPr>
      </p:pic>
    </p:spTree>
  </p:cSld>
  <p:clrMapOvr>
    <a:masterClrMapping/>
  </p:clrMapOvr>
  <p:transition spd="slow" advTm="10000"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it's us it's her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72785" cy="3257560"/>
          </a:xfrm>
        </p:spPr>
      </p:pic>
      <p:pic>
        <p:nvPicPr>
          <p:cNvPr id="6" name="Obraz 5" descr="split 1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29" y="0"/>
            <a:ext cx="4715971" cy="3214686"/>
          </a:xfrm>
          <a:prstGeom prst="rect">
            <a:avLst/>
          </a:prstGeom>
        </p:spPr>
      </p:pic>
      <p:pic>
        <p:nvPicPr>
          <p:cNvPr id="7" name="Obraz 6" descr="stomadent 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3214686"/>
            <a:ext cx="4572000" cy="3048000"/>
          </a:xfrm>
          <a:prstGeom prst="rect">
            <a:avLst/>
          </a:prstGeom>
        </p:spPr>
      </p:pic>
      <p:pic>
        <p:nvPicPr>
          <p:cNvPr id="8" name="Obraz 7" descr="split 1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7620" y="5754568"/>
            <a:ext cx="6715172" cy="1103432"/>
          </a:xfrm>
          <a:prstGeom prst="rect">
            <a:avLst/>
          </a:prstGeom>
        </p:spPr>
      </p:pic>
      <p:pic>
        <p:nvPicPr>
          <p:cNvPr id="5" name="Obraz 4" descr="stomadent 09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78658" y="3214686"/>
            <a:ext cx="5464972" cy="3643314"/>
          </a:xfrm>
          <a:prstGeom prst="rect">
            <a:avLst/>
          </a:prstGeom>
        </p:spPr>
      </p:pic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9144032" cy="6461783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From</a:t>
            </a:r>
            <a:r>
              <a:rPr lang="pl-PL" sz="1200" dirty="0" smtClean="0"/>
              <a:t> </a:t>
            </a:r>
            <a:r>
              <a:rPr lang="pl-PL" sz="1200" dirty="0" err="1" smtClean="0"/>
              <a:t>wich</a:t>
            </a:r>
            <a:r>
              <a:rPr lang="pl-PL" sz="1200" dirty="0" smtClean="0"/>
              <a:t> </a:t>
            </a:r>
            <a:r>
              <a:rPr lang="pl-PL" sz="1200" dirty="0" err="1" smtClean="0"/>
              <a:t>willage</a:t>
            </a:r>
            <a:r>
              <a:rPr lang="pl-PL" sz="1200" dirty="0" smtClean="0"/>
              <a:t> </a:t>
            </a:r>
            <a:r>
              <a:rPr lang="pl-PL" sz="1200" dirty="0" err="1" smtClean="0"/>
              <a:t>You</a:t>
            </a:r>
            <a:r>
              <a:rPr lang="pl-PL" sz="1200" dirty="0" smtClean="0"/>
              <a:t> </a:t>
            </a:r>
            <a:r>
              <a:rPr lang="pl-PL" sz="1200" dirty="0" err="1" smtClean="0"/>
              <a:t>are</a:t>
            </a:r>
            <a:r>
              <a:rPr lang="pl-PL" sz="1200" dirty="0" smtClean="0"/>
              <a:t> „ / 2010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2" y="-30042"/>
            <a:ext cx="4500594" cy="6530876"/>
          </a:xfrm>
        </p:spPr>
      </p:pic>
      <p:sp>
        <p:nvSpPr>
          <p:cNvPr id="5" name="pole tekstowe 4"/>
          <p:cNvSpPr txBox="1"/>
          <p:nvPr/>
        </p:nvSpPr>
        <p:spPr>
          <a:xfrm>
            <a:off x="0" y="6500834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Sailiors</a:t>
            </a:r>
            <a:r>
              <a:rPr lang="pl-PL" sz="1200" dirty="0" smtClean="0"/>
              <a:t> </a:t>
            </a:r>
            <a:r>
              <a:rPr lang="pl-PL" sz="1200" dirty="0" err="1" smtClean="0"/>
              <a:t>Krasnajaflota</a:t>
            </a:r>
            <a:r>
              <a:rPr lang="pl-PL" sz="1200" dirty="0" smtClean="0"/>
              <a:t> „ / 2010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7424" y="-23"/>
            <a:ext cx="4286280" cy="6429420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Tower„ / 2010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2" y="-24"/>
            <a:ext cx="9144032" cy="6373113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„ </a:t>
            </a:r>
            <a:r>
              <a:rPr lang="pl-PL" sz="1400" dirty="0" err="1" smtClean="0"/>
              <a:t>It’s</a:t>
            </a:r>
            <a:r>
              <a:rPr lang="pl-PL" sz="1400" dirty="0" smtClean="0"/>
              <a:t> not </a:t>
            </a:r>
            <a:r>
              <a:rPr lang="pl-PL" sz="1400" dirty="0" err="1" smtClean="0"/>
              <a:t>us</a:t>
            </a:r>
            <a:r>
              <a:rPr lang="pl-PL" sz="1400" dirty="0" smtClean="0"/>
              <a:t>, </a:t>
            </a:r>
            <a:r>
              <a:rPr lang="pl-PL" sz="1400" dirty="0" err="1" smtClean="0"/>
              <a:t>it’s</a:t>
            </a:r>
            <a:r>
              <a:rPr lang="pl-PL" sz="1400" dirty="0" smtClean="0"/>
              <a:t> not </a:t>
            </a:r>
            <a:r>
              <a:rPr lang="pl-PL" sz="1400" dirty="0" err="1" smtClean="0"/>
              <a:t>here</a:t>
            </a:r>
            <a:r>
              <a:rPr lang="pl-PL" sz="1400" dirty="0" smtClean="0"/>
              <a:t>„ / 2011 / </a:t>
            </a:r>
            <a:r>
              <a:rPr lang="pl-PL" sz="1400" dirty="0" err="1" smtClean="0"/>
              <a:t>litography</a:t>
            </a:r>
            <a:r>
              <a:rPr lang="pl-PL" sz="1400" dirty="0" smtClean="0"/>
              <a:t> and </a:t>
            </a:r>
            <a:r>
              <a:rPr lang="pl-PL" sz="1400" dirty="0" err="1" smtClean="0"/>
              <a:t>stencil</a:t>
            </a:r>
            <a:r>
              <a:rPr lang="pl-PL" sz="1400" dirty="0" smtClean="0"/>
              <a:t> /  300 x 210 cm   </a:t>
            </a:r>
            <a:endParaRPr lang="pl-PL" sz="14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357" y="-24"/>
            <a:ext cx="9147390" cy="6357982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</a:t>
            </a:r>
            <a:r>
              <a:rPr lang="pl-PL" sz="1200" dirty="0" err="1" smtClean="0"/>
              <a:t>Tonietuziom</a:t>
            </a:r>
            <a:r>
              <a:rPr lang="pl-PL" sz="1200" dirty="0" smtClean="0"/>
              <a:t> „ / 2011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3411" y="0"/>
            <a:ext cx="9187411" cy="6429396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Dingi </a:t>
            </a:r>
            <a:r>
              <a:rPr lang="pl-PL" sz="1200" dirty="0" err="1" smtClean="0"/>
              <a:t>Salmon</a:t>
            </a:r>
            <a:r>
              <a:rPr lang="pl-PL" sz="1200" dirty="0" smtClean="0"/>
              <a:t>„ / 2011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1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429396"/>
          </a:xfrm>
        </p:spPr>
      </p:pic>
      <p:sp>
        <p:nvSpPr>
          <p:cNvPr id="5" name="pole tekstowe 4"/>
          <p:cNvSpPr txBox="1"/>
          <p:nvPr/>
        </p:nvSpPr>
        <p:spPr>
          <a:xfrm>
            <a:off x="0" y="648866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„ Red t - </a:t>
            </a:r>
            <a:r>
              <a:rPr lang="pl-PL" sz="1200" dirty="0" err="1" smtClean="0"/>
              <a:t>shirt</a:t>
            </a:r>
            <a:r>
              <a:rPr lang="pl-PL" sz="1200" dirty="0" smtClean="0"/>
              <a:t>„ / 2011 / </a:t>
            </a:r>
            <a:r>
              <a:rPr lang="pl-PL" sz="1200" dirty="0" err="1" smtClean="0"/>
              <a:t>litography</a:t>
            </a:r>
            <a:r>
              <a:rPr lang="pl-PL" sz="1200" dirty="0" smtClean="0"/>
              <a:t> and </a:t>
            </a:r>
            <a:r>
              <a:rPr lang="pl-PL" sz="1200" dirty="0" err="1" smtClean="0"/>
              <a:t>stencil</a:t>
            </a:r>
            <a:r>
              <a:rPr lang="pl-PL" sz="1200" dirty="0" smtClean="0"/>
              <a:t> /  100 x 70 cm   </a:t>
            </a:r>
            <a:endParaRPr lang="pl-PL" sz="1200" dirty="0"/>
          </a:p>
        </p:txBody>
      </p:sp>
    </p:spTree>
  </p:cSld>
  <p:clrMapOvr>
    <a:masterClrMapping/>
  </p:clrMapOvr>
  <p:transition spd="slow" advTm="10000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390</Words>
  <Application>Microsoft Office PowerPoint</Application>
  <PresentationFormat>Pokaz na ekranie (4:3)</PresentationFormat>
  <Paragraphs>26</Paragraphs>
  <Slides>28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Gosia</dc:creator>
  <cp:lastModifiedBy>Gosia</cp:lastModifiedBy>
  <cp:revision>33</cp:revision>
  <dcterms:created xsi:type="dcterms:W3CDTF">2017-11-28T15:53:37Z</dcterms:created>
  <dcterms:modified xsi:type="dcterms:W3CDTF">2017-12-01T17:47:16Z</dcterms:modified>
</cp:coreProperties>
</file>